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3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36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игрушки</a:t>
            </a:r>
            <a:b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Гурба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50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51413" cy="45908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410" y="0"/>
            <a:ext cx="4085491" cy="3789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691210"/>
            <a:ext cx="5137898" cy="316678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6742"/>
            <a:ext cx="1845332" cy="132600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Свистулька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588496" y="244733"/>
            <a:ext cx="1845332" cy="132600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Деревянный мишка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281428" y="3691210"/>
            <a:ext cx="1845332" cy="132600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Стукалка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5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0" r="16630"/>
          <a:stretch>
            <a:fillRect/>
          </a:stretch>
        </p:blipFill>
        <p:spPr>
          <a:xfrm>
            <a:off x="1" y="404664"/>
            <a:ext cx="9144000" cy="5944910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990381" y="5515789"/>
            <a:ext cx="3240360" cy="132600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Тряпичные куколки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240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62" y="223837"/>
            <a:ext cx="3419475" cy="6410325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516216" y="2765994"/>
            <a:ext cx="2160240" cy="132600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Петрушка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4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-19860" y="0"/>
            <a:ext cx="4879892" cy="365991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13" y="139207"/>
            <a:ext cx="4033287" cy="65053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2818"/>
            <a:ext cx="5110713" cy="341566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79512" y="3212976"/>
            <a:ext cx="2304256" cy="132600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Неваляшки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47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9" b="7539"/>
          <a:stretch>
            <a:fillRect/>
          </a:stretch>
        </p:blipFill>
        <p:spPr>
          <a:xfrm>
            <a:off x="240998" y="134634"/>
            <a:ext cx="8723490" cy="6542618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784092" y="404663"/>
            <a:ext cx="1845332" cy="132600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906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Народные игрушки средняя группа подготовила: воспитатель Гурба А.А.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игрушки</dc:title>
  <dc:creator>Ок</dc:creator>
  <cp:lastModifiedBy>Ок</cp:lastModifiedBy>
  <cp:revision>4</cp:revision>
  <dcterms:created xsi:type="dcterms:W3CDTF">2020-03-15T18:42:49Z</dcterms:created>
  <dcterms:modified xsi:type="dcterms:W3CDTF">2021-01-18T17:42:21Z</dcterms:modified>
</cp:coreProperties>
</file>